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latypi Medium"/>
      <p:regular r:id="rId15"/>
    </p:embeddedFon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Platypi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Ending Hunger: Your Impact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Together, we can make a difference in the fight against hunger. We are dedicated to providing food and resources to those in need, ensuring no one goes hungry.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164925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Shashank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6076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Reality of Hunger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Over 828 million people worldwide experience hunger, lacking access to nutritious food.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lack of access impacts children, families, and communities, causing malnutrition and health issues.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10936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Your Donation Makes a Difference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Food 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Provides access to nutritious meals, ensuring families have enough food to thrive.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68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Community Support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Supports local food banks and pantries, empowering communities to address hunger.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Empowerment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Offers resources and opportunities to address the root causes of hunger, breaking the cycle.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793194"/>
            <a:ext cx="7665958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Impact: Transforming Lives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57" y="1696641"/>
            <a:ext cx="488275" cy="488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0057" y="2380178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Food Distribution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0057" y="2802493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have provided over 100,000 meals to those in need through our network of partners.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3701058"/>
            <a:ext cx="488275" cy="488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0057" y="4384596"/>
            <a:ext cx="247114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Community Support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170057" y="4806910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have partnered with local organizations to create sustainable food access programs.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5705475"/>
            <a:ext cx="488275" cy="488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0057" y="6389013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Empowerment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170057" y="6811328"/>
            <a:ext cx="777668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provide resources and training to help individuals overcome hunger and achieve self-sufficiency.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You Can Help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Donate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618548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Every dollar helps provide meals and support to those in need.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2812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Volunteer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618548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Get involved in your community by volunteering at local food banks.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8922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Spread Awareness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679638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Share our mission and encourage others to join the fight against hunger.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Together, We Can End Hunger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997637"/>
            <a:ext cx="30480" cy="399192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4926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527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1057513" y="3337798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244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Your donation helps us provide food and resources to those in need.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89894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6590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24057" y="4744045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63069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support local food banks and pantries, empowering communities to fight hunger.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30519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0652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5" name="Text 12"/>
          <p:cNvSpPr/>
          <p:nvPr/>
        </p:nvSpPr>
        <p:spPr>
          <a:xfrm>
            <a:off x="1027748" y="6150293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603694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work to address the root causes of hunger, creating a lasting impact.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Join Our Mission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0737" y="3691652"/>
            <a:ext cx="12727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1918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Food Security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2757" y="4469130"/>
            <a:ext cx="18311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2868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Community Support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5853" y="5333762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2062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Empowerment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8406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Make a Difference Today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Visit our website to learn more about our mission and how you can contribute. Together, we can make a lasting impact in the fight against hunger.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2024-12-14T15:25:39Z</dcterms:created>
  <dcterms:modified xsi:type="dcterms:W3CDTF">2024-12-14T15:25:39Z</dcterms:modified>
</cp:coreProperties>
</file>